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Lexend Zetta"/>
      <p:regular r:id="rId15"/>
      <p:bold r:id="rId16"/>
    </p:embeddedFont>
    <p:embeddedFont>
      <p:font typeface="Lexend Zetta Black"/>
      <p:bold r:id="rId17"/>
    </p:embeddedFont>
    <p:embeddedFont>
      <p:font typeface="Readex Pro Light"/>
      <p:regular r:id="rId18"/>
      <p:bold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20" roundtripDataSignature="AMtx7mhI2PHAnxyXIq1ix4532U/tzCxwp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LexendZetta-regular.fntdata"/><Relationship Id="rId14" Type="http://schemas.openxmlformats.org/officeDocument/2006/relationships/slide" Target="slides/slide9.xml"/><Relationship Id="rId17" Type="http://schemas.openxmlformats.org/officeDocument/2006/relationships/font" Target="fonts/LexendZettaBlack-bold.fntdata"/><Relationship Id="rId16" Type="http://schemas.openxmlformats.org/officeDocument/2006/relationships/font" Target="fonts/LexendZetta-bold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ReadexProLight-bold.fntdata"/><Relationship Id="rId6" Type="http://schemas.openxmlformats.org/officeDocument/2006/relationships/slide" Target="slides/slide1.xml"/><Relationship Id="rId18" Type="http://schemas.openxmlformats.org/officeDocument/2006/relationships/font" Target="fonts/ReadexProLight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" name="Google Shape;3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" name="Google Shape;5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" name="Google Shape;64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" name="Google Shape;7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" name="Google Shape;10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3" name="Google Shape;11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4" name="Google Shape;12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" name="Google Shape;13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8" name="Google Shape;14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 branco 1">
  <p:cSld name="BLANK_1">
    <p:bg>
      <p:bgPr>
        <a:solidFill>
          <a:srgbClr val="FFFFFF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1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2" name="Google Shape;12;p1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3" name="Google Shape;13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6" name="Google Shape;16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4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9" name="Google Shape;19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5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5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23" name="Google Shape;23;p15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24" name="Google Shape;24;p15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5" name="Google Shape;25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rgbClr val="FFFFFF"/>
        </a:soli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6"/>
          <p:cNvSpPr/>
          <p:nvPr/>
        </p:nvSpPr>
        <p:spPr>
          <a:xfrm>
            <a:off x="5400350" y="4206400"/>
            <a:ext cx="3446100" cy="666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85100" lIns="85100" spcFirstLastPara="1" rIns="85100" wrap="square" tIns="85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3"/>
              <a:buFont typeface="Arial"/>
              <a:buNone/>
            </a:pPr>
            <a:r>
              <a:t/>
            </a:r>
            <a:endParaRPr b="0" i="0" sz="1303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" name="Google Shape;28;p16" title="Régua de Logos - colorida.png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560018" y="4363496"/>
            <a:ext cx="3126743" cy="352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16" title="Logo Vertical - Verde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82500" y="212125"/>
            <a:ext cx="663951" cy="601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drive.google.com/drive/u/7/folders/1Gu9Fq4vY4RtZJJokE0vfV0uTaPWoAVNs" TargetMode="External"/><Relationship Id="rId4" Type="http://schemas.openxmlformats.org/officeDocument/2006/relationships/image" Target="../media/image15.png"/><Relationship Id="rId5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drive.google.com/drive/u/7/folders/1WSWPLI5n1RWX1kYOlb5fkF11s1exX-Tt" TargetMode="External"/><Relationship Id="rId4" Type="http://schemas.openxmlformats.org/officeDocument/2006/relationships/image" Target="../media/image15.png"/><Relationship Id="rId5" Type="http://schemas.openxmlformats.org/officeDocument/2006/relationships/image" Target="../media/image18.png"/><Relationship Id="rId6" Type="http://schemas.openxmlformats.org/officeDocument/2006/relationships/image" Target="../media/image5.png"/><Relationship Id="rId7" Type="http://schemas.openxmlformats.org/officeDocument/2006/relationships/image" Target="../media/image17.png"/></Relationships>
</file>

<file path=ppt/slides/_rels/slide4.xml.rels><?xml version="1.0" encoding="UTF-8" standalone="yes"?><Relationships xmlns="http://schemas.openxmlformats.org/package/2006/relationships"><Relationship Id="rId20" Type="http://schemas.openxmlformats.org/officeDocument/2006/relationships/image" Target="../media/image22.png"/><Relationship Id="rId11" Type="http://schemas.openxmlformats.org/officeDocument/2006/relationships/image" Target="../media/image11.png"/><Relationship Id="rId10" Type="http://schemas.openxmlformats.org/officeDocument/2006/relationships/image" Target="../media/image9.png"/><Relationship Id="rId13" Type="http://schemas.openxmlformats.org/officeDocument/2006/relationships/image" Target="../media/image37.png"/><Relationship Id="rId1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20.png"/><Relationship Id="rId9" Type="http://schemas.openxmlformats.org/officeDocument/2006/relationships/image" Target="../media/image2.png"/><Relationship Id="rId15" Type="http://schemas.openxmlformats.org/officeDocument/2006/relationships/image" Target="../media/image21.png"/><Relationship Id="rId14" Type="http://schemas.openxmlformats.org/officeDocument/2006/relationships/image" Target="../media/image16.png"/><Relationship Id="rId17" Type="http://schemas.openxmlformats.org/officeDocument/2006/relationships/image" Target="../media/image25.png"/><Relationship Id="rId16" Type="http://schemas.openxmlformats.org/officeDocument/2006/relationships/image" Target="../media/image23.png"/><Relationship Id="rId5" Type="http://schemas.openxmlformats.org/officeDocument/2006/relationships/image" Target="../media/image8.png"/><Relationship Id="rId19" Type="http://schemas.openxmlformats.org/officeDocument/2006/relationships/image" Target="../media/image29.png"/><Relationship Id="rId6" Type="http://schemas.openxmlformats.org/officeDocument/2006/relationships/image" Target="../media/image10.png"/><Relationship Id="rId18" Type="http://schemas.openxmlformats.org/officeDocument/2006/relationships/image" Target="../media/image32.png"/><Relationship Id="rId7" Type="http://schemas.openxmlformats.org/officeDocument/2006/relationships/image" Target="../media/image12.png"/><Relationship Id="rId8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24.png"/><Relationship Id="rId5" Type="http://schemas.openxmlformats.org/officeDocument/2006/relationships/image" Target="../media/image31.png"/><Relationship Id="rId6" Type="http://schemas.openxmlformats.org/officeDocument/2006/relationships/hyperlink" Target="https://drive.google.com/drive/u/7/folders/1hvzxCccuPMKXvXl3iHUQcb7TLPai1T1r" TargetMode="External"/><Relationship Id="rId7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8.png"/><Relationship Id="rId4" Type="http://schemas.openxmlformats.org/officeDocument/2006/relationships/image" Target="../media/image26.png"/><Relationship Id="rId5" Type="http://schemas.openxmlformats.org/officeDocument/2006/relationships/image" Target="../media/image34.png"/><Relationship Id="rId6" Type="http://schemas.openxmlformats.org/officeDocument/2006/relationships/image" Target="../media/image30.png"/><Relationship Id="rId7" Type="http://schemas.openxmlformats.org/officeDocument/2006/relationships/hyperlink" Target="https://drive.google.com/drive/u/7/folders/13wXsiiJeD0uTSkO4VyPAmcI25Nyvx6og" TargetMode="External"/><Relationship Id="rId8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3.png"/><Relationship Id="rId4" Type="http://schemas.openxmlformats.org/officeDocument/2006/relationships/image" Target="../media/image40.png"/><Relationship Id="rId5" Type="http://schemas.openxmlformats.org/officeDocument/2006/relationships/image" Target="../media/image27.png"/><Relationship Id="rId6" Type="http://schemas.openxmlformats.org/officeDocument/2006/relationships/image" Target="../media/image35.png"/><Relationship Id="rId7" Type="http://schemas.openxmlformats.org/officeDocument/2006/relationships/image" Target="../media/image41.png"/><Relationship Id="rId8" Type="http://schemas.openxmlformats.org/officeDocument/2006/relationships/image" Target="../media/image3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drive.google.com/drive/u/7/folders/1jH3UpZCpJ0sZ3HZpQwVhoVdgsGQN66Yz" TargetMode="External"/><Relationship Id="rId4" Type="http://schemas.openxmlformats.org/officeDocument/2006/relationships/image" Target="../media/image15.png"/><Relationship Id="rId5" Type="http://schemas.openxmlformats.org/officeDocument/2006/relationships/image" Target="../media/image39.jpg"/><Relationship Id="rId6" Type="http://schemas.openxmlformats.org/officeDocument/2006/relationships/image" Target="../media/image38.jpg"/><Relationship Id="rId7" Type="http://schemas.openxmlformats.org/officeDocument/2006/relationships/image" Target="../media/image43.jpg"/><Relationship Id="rId8" Type="http://schemas.openxmlformats.org/officeDocument/2006/relationships/image" Target="../media/image4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"/>
          <p:cNvSpPr/>
          <p:nvPr/>
        </p:nvSpPr>
        <p:spPr>
          <a:xfrm>
            <a:off x="-89700" y="0"/>
            <a:ext cx="337500" cy="51435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78825" lIns="78825" spcFirstLastPara="1" rIns="78825" wrap="square" tIns="788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7"/>
              <a:buFont typeface="Arial"/>
              <a:buNone/>
            </a:pPr>
            <a:r>
              <a:t/>
            </a:r>
            <a:endParaRPr b="0" i="0" sz="1207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1"/>
          <p:cNvSpPr/>
          <p:nvPr/>
        </p:nvSpPr>
        <p:spPr>
          <a:xfrm>
            <a:off x="651175" y="1134275"/>
            <a:ext cx="4086600" cy="31911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44350" lIns="44350" spcFirstLastPara="1" rIns="44350" wrap="square" tIns="443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9"/>
              <a:buFont typeface="Arial"/>
              <a:buNone/>
            </a:pPr>
            <a:r>
              <a:t/>
            </a:r>
            <a:endParaRPr b="0" i="0" sz="67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1"/>
          <p:cNvSpPr/>
          <p:nvPr/>
        </p:nvSpPr>
        <p:spPr>
          <a:xfrm>
            <a:off x="4736233" y="1134275"/>
            <a:ext cx="1367400" cy="3191100"/>
          </a:xfrm>
          <a:prstGeom prst="rect">
            <a:avLst/>
          </a:prstGeom>
          <a:solidFill>
            <a:srgbClr val="D35B26"/>
          </a:solidFill>
          <a:ln>
            <a:noFill/>
          </a:ln>
        </p:spPr>
        <p:txBody>
          <a:bodyPr anchorCtr="0" anchor="ctr" bIns="44350" lIns="44350" spcFirstLastPara="1" rIns="44350" wrap="square" tIns="443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9"/>
              <a:buFont typeface="Arial"/>
              <a:buNone/>
            </a:pPr>
            <a:r>
              <a:t/>
            </a:r>
            <a:endParaRPr b="0" i="0" sz="67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"/>
          <p:cNvSpPr/>
          <p:nvPr/>
        </p:nvSpPr>
        <p:spPr>
          <a:xfrm>
            <a:off x="6089669" y="1134275"/>
            <a:ext cx="1367400" cy="3191100"/>
          </a:xfrm>
          <a:prstGeom prst="rect">
            <a:avLst/>
          </a:prstGeom>
          <a:solidFill>
            <a:srgbClr val="DDB926"/>
          </a:solidFill>
          <a:ln>
            <a:noFill/>
          </a:ln>
        </p:spPr>
        <p:txBody>
          <a:bodyPr anchorCtr="0" anchor="ctr" bIns="44350" lIns="44350" spcFirstLastPara="1" rIns="44350" wrap="square" tIns="443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9"/>
              <a:buFont typeface="Arial"/>
              <a:buNone/>
            </a:pPr>
            <a:r>
              <a:t/>
            </a:r>
            <a:endParaRPr b="0" i="0" sz="67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1"/>
          <p:cNvSpPr/>
          <p:nvPr/>
        </p:nvSpPr>
        <p:spPr>
          <a:xfrm>
            <a:off x="7455558" y="1134275"/>
            <a:ext cx="1367400" cy="3191100"/>
          </a:xfrm>
          <a:prstGeom prst="rect">
            <a:avLst/>
          </a:prstGeom>
          <a:solidFill>
            <a:srgbClr val="0866A5"/>
          </a:solidFill>
          <a:ln>
            <a:noFill/>
          </a:ln>
        </p:spPr>
        <p:txBody>
          <a:bodyPr anchorCtr="0" anchor="ctr" bIns="44350" lIns="44350" spcFirstLastPara="1" rIns="44350" wrap="square" tIns="443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79"/>
              <a:buFont typeface="Arial"/>
              <a:buNone/>
            </a:pPr>
            <a:r>
              <a:t/>
            </a:r>
            <a:endParaRPr b="0" i="0" sz="67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1"/>
          <p:cNvSpPr txBox="1"/>
          <p:nvPr/>
        </p:nvSpPr>
        <p:spPr>
          <a:xfrm>
            <a:off x="819985" y="1298428"/>
            <a:ext cx="874200" cy="2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51425" lIns="51425" spcFirstLastPara="1" rIns="51425" wrap="square" tIns="5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6"/>
              <a:buFont typeface="Arial"/>
              <a:buNone/>
            </a:pPr>
            <a:r>
              <a:rPr b="0" i="0" lang="pt-BR" sz="606" u="none" cap="none" strike="noStrike">
                <a:solidFill>
                  <a:schemeClr val="lt1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Cor </a:t>
            </a:r>
            <a:endParaRPr b="0" i="0" sz="606" u="none" cap="none" strike="noStrike">
              <a:solidFill>
                <a:schemeClr val="lt1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6"/>
              <a:buFont typeface="Arial"/>
              <a:buNone/>
            </a:pPr>
            <a:r>
              <a:rPr b="0" i="0" lang="pt-BR" sz="606" u="none" cap="none" strike="noStrike">
                <a:solidFill>
                  <a:schemeClr val="lt1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Principal</a:t>
            </a:r>
            <a:endParaRPr b="0" i="0" sz="606" u="none" cap="none" strike="noStrike">
              <a:solidFill>
                <a:schemeClr val="lt1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sp>
        <p:nvSpPr>
          <p:cNvPr id="40" name="Google Shape;40;p1"/>
          <p:cNvSpPr txBox="1"/>
          <p:nvPr/>
        </p:nvSpPr>
        <p:spPr>
          <a:xfrm>
            <a:off x="4863664" y="1298428"/>
            <a:ext cx="874200" cy="2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51425" lIns="51425" spcFirstLastPara="1" rIns="51425" wrap="square" tIns="5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6"/>
              <a:buFont typeface="Arial"/>
              <a:buNone/>
            </a:pPr>
            <a:r>
              <a:rPr b="0" i="0" lang="pt-BR" sz="606" u="none" cap="none" strike="noStrike">
                <a:solidFill>
                  <a:schemeClr val="lt1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Cor Secundária</a:t>
            </a:r>
            <a:endParaRPr b="0" i="0" sz="606" u="none" cap="none" strike="noStrike">
              <a:solidFill>
                <a:schemeClr val="lt1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sp>
        <p:nvSpPr>
          <p:cNvPr id="41" name="Google Shape;41;p1"/>
          <p:cNvSpPr txBox="1"/>
          <p:nvPr/>
        </p:nvSpPr>
        <p:spPr>
          <a:xfrm>
            <a:off x="6205900" y="1298428"/>
            <a:ext cx="874200" cy="2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51425" lIns="51425" spcFirstLastPara="1" rIns="51425" wrap="square" tIns="5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6"/>
              <a:buFont typeface="Arial"/>
              <a:buNone/>
            </a:pPr>
            <a:r>
              <a:rPr b="0" i="0" lang="pt-BR" sz="606" u="none" cap="none" strike="noStrike">
                <a:solidFill>
                  <a:schemeClr val="lt1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Cor Secundária</a:t>
            </a:r>
            <a:endParaRPr b="0" i="0" sz="606" u="none" cap="none" strike="noStrike">
              <a:solidFill>
                <a:schemeClr val="lt1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sp>
        <p:nvSpPr>
          <p:cNvPr id="42" name="Google Shape;42;p1"/>
          <p:cNvSpPr txBox="1"/>
          <p:nvPr/>
        </p:nvSpPr>
        <p:spPr>
          <a:xfrm>
            <a:off x="7568181" y="1298428"/>
            <a:ext cx="874200" cy="2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51425" lIns="51425" spcFirstLastPara="1" rIns="51425" wrap="square" tIns="5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6"/>
              <a:buFont typeface="Arial"/>
              <a:buNone/>
            </a:pPr>
            <a:r>
              <a:rPr b="0" i="0" lang="pt-BR" sz="606" u="none" cap="none" strike="noStrike">
                <a:solidFill>
                  <a:schemeClr val="lt1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Cor Secundária</a:t>
            </a:r>
            <a:endParaRPr b="0" i="0" sz="606" u="none" cap="none" strike="noStrike">
              <a:solidFill>
                <a:schemeClr val="lt1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sp>
        <p:nvSpPr>
          <p:cNvPr id="43" name="Google Shape;43;p1"/>
          <p:cNvSpPr txBox="1"/>
          <p:nvPr/>
        </p:nvSpPr>
        <p:spPr>
          <a:xfrm>
            <a:off x="550350" y="431775"/>
            <a:ext cx="4325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pt-BR" sz="1800" u="none" cap="none" strike="noStrike">
                <a:solidFill>
                  <a:srgbClr val="D06F14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Paleta de cores</a:t>
            </a:r>
            <a:endParaRPr b="0" i="0" sz="1800" u="none" cap="none" strike="noStrike">
              <a:solidFill>
                <a:srgbClr val="DDB925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sp>
        <p:nvSpPr>
          <p:cNvPr id="44" name="Google Shape;44;p1"/>
          <p:cNvSpPr txBox="1"/>
          <p:nvPr/>
        </p:nvSpPr>
        <p:spPr>
          <a:xfrm>
            <a:off x="819985" y="3875195"/>
            <a:ext cx="874200" cy="1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51425" lIns="51425" spcFirstLastPara="1" rIns="51425" wrap="square" tIns="5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6"/>
              <a:buFont typeface="Arial"/>
              <a:buNone/>
            </a:pPr>
            <a:r>
              <a:rPr b="0" i="0" lang="pt-BR" sz="506" u="none" cap="none" strike="noStrike">
                <a:solidFill>
                  <a:schemeClr val="lt1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Verde</a:t>
            </a:r>
            <a:endParaRPr b="0" i="0" sz="506" u="none" cap="none" strike="noStrike">
              <a:solidFill>
                <a:schemeClr val="lt1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sp>
        <p:nvSpPr>
          <p:cNvPr id="45" name="Google Shape;45;p1"/>
          <p:cNvSpPr txBox="1"/>
          <p:nvPr/>
        </p:nvSpPr>
        <p:spPr>
          <a:xfrm>
            <a:off x="819985" y="4048687"/>
            <a:ext cx="874200" cy="1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51425" lIns="51425" spcFirstLastPara="1" rIns="51425" wrap="square" tIns="5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Arial"/>
              <a:buNone/>
            </a:pPr>
            <a:r>
              <a:rPr b="0" i="0" lang="pt-BR" sz="450" u="none" cap="none" strike="noStrike">
                <a:solidFill>
                  <a:schemeClr val="lt1"/>
                </a:solidFill>
                <a:latin typeface="Lexend Zetta"/>
                <a:ea typeface="Lexend Zetta"/>
                <a:cs typeface="Lexend Zetta"/>
                <a:sym typeface="Lexend Zetta"/>
              </a:rPr>
              <a:t>#609113ff</a:t>
            </a:r>
            <a:endParaRPr b="0" i="0" sz="450" u="none" cap="none" strike="noStrike">
              <a:solidFill>
                <a:schemeClr val="lt1"/>
              </a:solidFill>
              <a:latin typeface="Lexend Zetta"/>
              <a:ea typeface="Lexend Zetta"/>
              <a:cs typeface="Lexend Zetta"/>
              <a:sym typeface="Lexend Zetta"/>
            </a:endParaRPr>
          </a:p>
        </p:txBody>
      </p:sp>
      <p:sp>
        <p:nvSpPr>
          <p:cNvPr id="46" name="Google Shape;46;p1"/>
          <p:cNvSpPr txBox="1"/>
          <p:nvPr/>
        </p:nvSpPr>
        <p:spPr>
          <a:xfrm>
            <a:off x="4863664" y="3875195"/>
            <a:ext cx="874200" cy="1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51425" lIns="51425" spcFirstLastPara="1" rIns="51425" wrap="square" tIns="5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6"/>
              <a:buFont typeface="Arial"/>
              <a:buNone/>
            </a:pPr>
            <a:r>
              <a:rPr b="0" i="0" lang="pt-BR" sz="506" u="none" cap="none" strike="noStrike">
                <a:solidFill>
                  <a:schemeClr val="lt1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Laranja</a:t>
            </a:r>
            <a:endParaRPr b="0" i="0" sz="506" u="none" cap="none" strike="noStrike">
              <a:solidFill>
                <a:schemeClr val="lt1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sp>
        <p:nvSpPr>
          <p:cNvPr id="47" name="Google Shape;47;p1"/>
          <p:cNvSpPr txBox="1"/>
          <p:nvPr/>
        </p:nvSpPr>
        <p:spPr>
          <a:xfrm>
            <a:off x="4863664" y="4048687"/>
            <a:ext cx="874200" cy="1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51425" lIns="51425" spcFirstLastPara="1" rIns="51425" wrap="square" tIns="5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Arial"/>
              <a:buNone/>
            </a:pPr>
            <a:r>
              <a:rPr b="0" i="0" lang="pt-BR" sz="450" u="none" cap="none" strike="noStrike">
                <a:solidFill>
                  <a:schemeClr val="lt1"/>
                </a:solidFill>
                <a:latin typeface="Lexend Zetta"/>
                <a:ea typeface="Lexend Zetta"/>
                <a:cs typeface="Lexend Zetta"/>
                <a:sym typeface="Lexend Zetta"/>
              </a:rPr>
              <a:t>#d35b26ff</a:t>
            </a:r>
            <a:endParaRPr b="0" i="0" sz="450" u="none" cap="none" strike="noStrike">
              <a:solidFill>
                <a:schemeClr val="lt1"/>
              </a:solidFill>
              <a:latin typeface="Lexend Zetta"/>
              <a:ea typeface="Lexend Zetta"/>
              <a:cs typeface="Lexend Zetta"/>
              <a:sym typeface="Lexend Zetta"/>
            </a:endParaRPr>
          </a:p>
        </p:txBody>
      </p:sp>
      <p:sp>
        <p:nvSpPr>
          <p:cNvPr id="48" name="Google Shape;48;p1"/>
          <p:cNvSpPr txBox="1"/>
          <p:nvPr/>
        </p:nvSpPr>
        <p:spPr>
          <a:xfrm>
            <a:off x="6205900" y="3875195"/>
            <a:ext cx="874200" cy="1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51425" lIns="51425" spcFirstLastPara="1" rIns="51425" wrap="square" tIns="5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6"/>
              <a:buFont typeface="Arial"/>
              <a:buNone/>
            </a:pPr>
            <a:r>
              <a:rPr b="0" i="0" lang="pt-BR" sz="506" u="none" cap="none" strike="noStrike">
                <a:solidFill>
                  <a:schemeClr val="lt1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Amarelo</a:t>
            </a:r>
            <a:endParaRPr b="0" i="0" sz="506" u="none" cap="none" strike="noStrike">
              <a:solidFill>
                <a:schemeClr val="lt1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sp>
        <p:nvSpPr>
          <p:cNvPr id="49" name="Google Shape;49;p1"/>
          <p:cNvSpPr txBox="1"/>
          <p:nvPr/>
        </p:nvSpPr>
        <p:spPr>
          <a:xfrm>
            <a:off x="6205900" y="4048687"/>
            <a:ext cx="874200" cy="1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51425" lIns="51425" spcFirstLastPara="1" rIns="51425" wrap="square" tIns="5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Arial"/>
              <a:buNone/>
            </a:pPr>
            <a:r>
              <a:rPr b="0" i="0" lang="pt-BR" sz="450" u="none" cap="none" strike="noStrike">
                <a:solidFill>
                  <a:schemeClr val="lt1"/>
                </a:solidFill>
                <a:latin typeface="Lexend Zetta"/>
                <a:ea typeface="Lexend Zetta"/>
                <a:cs typeface="Lexend Zetta"/>
                <a:sym typeface="Lexend Zetta"/>
              </a:rPr>
              <a:t>#ddb926ff</a:t>
            </a:r>
            <a:endParaRPr b="0" i="0" sz="450" u="none" cap="none" strike="noStrike">
              <a:solidFill>
                <a:schemeClr val="lt1"/>
              </a:solidFill>
              <a:latin typeface="Lexend Zetta"/>
              <a:ea typeface="Lexend Zetta"/>
              <a:cs typeface="Lexend Zetta"/>
              <a:sym typeface="Lexend Zetta"/>
            </a:endParaRPr>
          </a:p>
        </p:txBody>
      </p:sp>
      <p:sp>
        <p:nvSpPr>
          <p:cNvPr id="50" name="Google Shape;50;p1"/>
          <p:cNvSpPr txBox="1"/>
          <p:nvPr/>
        </p:nvSpPr>
        <p:spPr>
          <a:xfrm>
            <a:off x="7568181" y="3875195"/>
            <a:ext cx="874200" cy="1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51425" lIns="51425" spcFirstLastPara="1" rIns="51425" wrap="square" tIns="5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6"/>
              <a:buFont typeface="Arial"/>
              <a:buNone/>
            </a:pPr>
            <a:r>
              <a:rPr b="0" i="0" lang="pt-BR" sz="506" u="none" cap="none" strike="noStrike">
                <a:solidFill>
                  <a:schemeClr val="lt1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Azul</a:t>
            </a:r>
            <a:endParaRPr b="0" i="0" sz="506" u="none" cap="none" strike="noStrike">
              <a:solidFill>
                <a:schemeClr val="lt1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sp>
        <p:nvSpPr>
          <p:cNvPr id="51" name="Google Shape;51;p1"/>
          <p:cNvSpPr txBox="1"/>
          <p:nvPr/>
        </p:nvSpPr>
        <p:spPr>
          <a:xfrm>
            <a:off x="7568181" y="4048687"/>
            <a:ext cx="874200" cy="1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51425" lIns="51425" spcFirstLastPara="1" rIns="51425" wrap="square" tIns="5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Arial"/>
              <a:buNone/>
            </a:pPr>
            <a:r>
              <a:rPr b="0" i="0" lang="pt-BR" sz="450" u="none" cap="none" strike="noStrike">
                <a:solidFill>
                  <a:schemeClr val="lt1"/>
                </a:solidFill>
                <a:latin typeface="Lexend Zetta"/>
                <a:ea typeface="Lexend Zetta"/>
                <a:cs typeface="Lexend Zetta"/>
                <a:sym typeface="Lexend Zetta"/>
              </a:rPr>
              <a:t>#0866a5ff</a:t>
            </a:r>
            <a:endParaRPr b="0" i="0" sz="450" u="none" cap="none" strike="noStrike">
              <a:solidFill>
                <a:schemeClr val="lt1"/>
              </a:solidFill>
              <a:latin typeface="Lexend Zetta"/>
              <a:ea typeface="Lexend Zetta"/>
              <a:cs typeface="Lexend Zetta"/>
              <a:sym typeface="Lexend Zett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"/>
          <p:cNvSpPr/>
          <p:nvPr/>
        </p:nvSpPr>
        <p:spPr>
          <a:xfrm>
            <a:off x="5848075" y="2552875"/>
            <a:ext cx="2048100" cy="5067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51500" lIns="51500" spcFirstLastPara="1" rIns="51500" wrap="square" tIns="515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88"/>
              <a:buFont typeface="Arial"/>
              <a:buNone/>
            </a:pPr>
            <a:r>
              <a:t/>
            </a:r>
            <a:endParaRPr b="0" i="0" sz="788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2"/>
          <p:cNvSpPr/>
          <p:nvPr/>
        </p:nvSpPr>
        <p:spPr>
          <a:xfrm>
            <a:off x="6836400" y="1170675"/>
            <a:ext cx="1059900" cy="9507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51500" lIns="51500" spcFirstLastPara="1" rIns="51500" wrap="square" tIns="515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88"/>
              <a:buFont typeface="Arial"/>
              <a:buNone/>
            </a:pPr>
            <a:r>
              <a:t/>
            </a:r>
            <a:endParaRPr b="0" i="0" sz="788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2"/>
          <p:cNvSpPr txBox="1"/>
          <p:nvPr/>
        </p:nvSpPr>
        <p:spPr>
          <a:xfrm>
            <a:off x="550350" y="431775"/>
            <a:ext cx="43254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pt-BR" sz="1800" u="none" cap="none" strike="noStrike">
                <a:solidFill>
                  <a:srgbClr val="D06F14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Logo</a:t>
            </a:r>
            <a:endParaRPr b="0" i="0" sz="1800" u="none" cap="none" strike="noStrike">
              <a:solidFill>
                <a:srgbClr val="D06F14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pt-BR" sz="1800" u="none" cap="none" strike="noStrike">
                <a:solidFill>
                  <a:srgbClr val="DDB925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Vertical e Horizontal</a:t>
            </a:r>
            <a:endParaRPr b="0" i="0" sz="1800" u="none" cap="none" strike="noStrike">
              <a:solidFill>
                <a:srgbClr val="DDB925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pic>
        <p:nvPicPr>
          <p:cNvPr id="59" name="Google Shape;59;p2" title="Ativo 33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0500" y="1203613"/>
            <a:ext cx="337499" cy="264092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2"/>
          <p:cNvSpPr/>
          <p:nvPr/>
        </p:nvSpPr>
        <p:spPr>
          <a:xfrm>
            <a:off x="-89700" y="0"/>
            <a:ext cx="337500" cy="51435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78825" lIns="78825" spcFirstLastPara="1" rIns="78825" wrap="square" tIns="788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7"/>
              <a:buFont typeface="Arial"/>
              <a:buNone/>
            </a:pPr>
            <a:r>
              <a:t/>
            </a:r>
            <a:endParaRPr b="0" i="0" sz="1207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1" name="Google Shape;61;p2" title="Logos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852124" y="1203625"/>
            <a:ext cx="6000092" cy="3668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"/>
          <p:cNvSpPr/>
          <p:nvPr/>
        </p:nvSpPr>
        <p:spPr>
          <a:xfrm>
            <a:off x="3067175" y="3233875"/>
            <a:ext cx="1270800" cy="7389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51500" lIns="51500" spcFirstLastPara="1" rIns="51500" wrap="square" tIns="515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88"/>
              <a:buFont typeface="Arial"/>
              <a:buNone/>
            </a:pPr>
            <a:r>
              <a:t/>
            </a:r>
            <a:endParaRPr b="0" i="0" sz="788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3"/>
          <p:cNvSpPr/>
          <p:nvPr/>
        </p:nvSpPr>
        <p:spPr>
          <a:xfrm>
            <a:off x="3067175" y="1788300"/>
            <a:ext cx="1270800" cy="6795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51500" lIns="51500" spcFirstLastPara="1" rIns="51500" wrap="square" tIns="515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88"/>
              <a:buFont typeface="Arial"/>
              <a:buNone/>
            </a:pPr>
            <a:r>
              <a:t/>
            </a:r>
            <a:endParaRPr b="0" i="0" sz="788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3"/>
          <p:cNvSpPr/>
          <p:nvPr/>
        </p:nvSpPr>
        <p:spPr>
          <a:xfrm>
            <a:off x="4808575" y="3552125"/>
            <a:ext cx="2084400" cy="7389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51500" lIns="51500" spcFirstLastPara="1" rIns="51500" wrap="square" tIns="515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88"/>
              <a:buFont typeface="Arial"/>
              <a:buNone/>
            </a:pPr>
            <a:r>
              <a:t/>
            </a:r>
            <a:endParaRPr b="0" i="0" sz="788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3"/>
          <p:cNvSpPr txBox="1"/>
          <p:nvPr/>
        </p:nvSpPr>
        <p:spPr>
          <a:xfrm>
            <a:off x="550350" y="431775"/>
            <a:ext cx="62049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pt-BR" sz="1800" u="none" cap="none" strike="noStrike">
                <a:solidFill>
                  <a:srgbClr val="D06F14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Logo + Captação Nacional</a:t>
            </a:r>
            <a:endParaRPr b="0" i="0" sz="1800" u="none" cap="none" strike="noStrike">
              <a:solidFill>
                <a:srgbClr val="D06F14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pt-BR" sz="1800" u="none" cap="none" strike="noStrike">
                <a:solidFill>
                  <a:srgbClr val="DDB925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Vertical e Horizontal</a:t>
            </a:r>
            <a:endParaRPr b="0" i="0" sz="1800" u="none" cap="none" strike="noStrike">
              <a:solidFill>
                <a:srgbClr val="DDB925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pic>
        <p:nvPicPr>
          <p:cNvPr id="70" name="Google Shape;70;p3" title="Ativo 33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3000" y="1224038"/>
            <a:ext cx="337499" cy="264092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3"/>
          <p:cNvSpPr/>
          <p:nvPr/>
        </p:nvSpPr>
        <p:spPr>
          <a:xfrm>
            <a:off x="-89700" y="0"/>
            <a:ext cx="337500" cy="51435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78825" lIns="78825" spcFirstLastPara="1" rIns="78825" wrap="square" tIns="788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7"/>
              <a:buFont typeface="Arial"/>
              <a:buNone/>
            </a:pPr>
            <a:r>
              <a:t/>
            </a:r>
            <a:endParaRPr b="0" i="0" sz="1207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2" name="Google Shape;72;p3" title="Ativo 105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0500" y="3340762"/>
            <a:ext cx="3587768" cy="137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3" title="Ativo 104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60500" y="1809625"/>
            <a:ext cx="3587768" cy="12928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3" title="Logos CN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864600" y="2264375"/>
            <a:ext cx="4115799" cy="1891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"/>
          <p:cNvSpPr/>
          <p:nvPr/>
        </p:nvSpPr>
        <p:spPr>
          <a:xfrm>
            <a:off x="7219588" y="893475"/>
            <a:ext cx="1266900" cy="40476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75650" lIns="75650" spcFirstLastPara="1" rIns="75650" wrap="square" tIns="756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8"/>
              <a:buFont typeface="Arial"/>
              <a:buNone/>
            </a:pPr>
            <a:r>
              <a:t/>
            </a:r>
            <a:endParaRPr b="0" i="0" sz="1158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0" name="Google Shape;80;p4" title="Pessoa - Amarelo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7500" y="1116817"/>
            <a:ext cx="1119156" cy="1325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4" title="Pessoa - Verde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13070" y="1116817"/>
            <a:ext cx="1118512" cy="1324913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4" title="Pessoa - Azul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85281" y="1116819"/>
            <a:ext cx="1119167" cy="1324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4" title="Pessoa - Laranja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40203" y="1116819"/>
            <a:ext cx="1118520" cy="1324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4" title="Pessoa - Branca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294486" y="1116819"/>
            <a:ext cx="1118520" cy="1324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4" title="Pessoa - Preto.png"/>
          <p:cNvPicPr preferRelativeResize="0"/>
          <p:nvPr/>
        </p:nvPicPr>
        <p:blipFill rotWithShape="1">
          <a:blip r:embed="rId8">
            <a:alphaModFix/>
          </a:blip>
          <a:srcRect b="0" l="29" r="29" t="0"/>
          <a:stretch/>
        </p:blipFill>
        <p:spPr>
          <a:xfrm>
            <a:off x="5967345" y="1116819"/>
            <a:ext cx="1118519" cy="1324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4" title="Casa - Verde.png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313084" y="2555320"/>
            <a:ext cx="1119155" cy="104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4" title="Casa - Laranja.png"/>
          <p:cNvPicPr preferRelativeResize="0"/>
          <p:nvPr/>
        </p:nvPicPr>
        <p:blipFill rotWithShape="1">
          <a:blip r:embed="rId10">
            <a:alphaModFix/>
          </a:blip>
          <a:srcRect b="0" l="29" r="19" t="0"/>
          <a:stretch/>
        </p:blipFill>
        <p:spPr>
          <a:xfrm>
            <a:off x="4639881" y="2555320"/>
            <a:ext cx="1119155" cy="1042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4" title="Casa - Amarelo.png"/>
          <p:cNvPicPr preferRelativeResize="0"/>
          <p:nvPr/>
        </p:nvPicPr>
        <p:blipFill rotWithShape="1">
          <a:blip r:embed="rId11">
            <a:alphaModFix/>
          </a:blip>
          <a:srcRect b="0" l="29" r="19" t="0"/>
          <a:stretch/>
        </p:blipFill>
        <p:spPr>
          <a:xfrm>
            <a:off x="659491" y="2555320"/>
            <a:ext cx="1119155" cy="1042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4" title="Casa - Azul.png"/>
          <p:cNvPicPr preferRelativeResize="0"/>
          <p:nvPr/>
        </p:nvPicPr>
        <p:blipFill rotWithShape="1">
          <a:blip r:embed="rId12">
            <a:alphaModFix/>
          </a:blip>
          <a:srcRect b="0" l="29" r="19" t="0"/>
          <a:stretch/>
        </p:blipFill>
        <p:spPr>
          <a:xfrm>
            <a:off x="1986288" y="2555320"/>
            <a:ext cx="1119155" cy="1042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4" title="Casa - Preto.png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5966678" y="2555320"/>
            <a:ext cx="1119155" cy="104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4" title="Casa - Branca.png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7293475" y="2555320"/>
            <a:ext cx="1119155" cy="104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4" title="Moldura - Verde.png"/>
          <p:cNvPicPr preferRelativeResize="0"/>
          <p:nvPr/>
        </p:nvPicPr>
        <p:blipFill rotWithShape="1">
          <a:blip r:embed="rId15">
            <a:alphaModFix/>
          </a:blip>
          <a:srcRect b="544" l="0" r="0" t="544"/>
          <a:stretch/>
        </p:blipFill>
        <p:spPr>
          <a:xfrm>
            <a:off x="3313084" y="3824445"/>
            <a:ext cx="1119155" cy="1042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4" title="Moldura - Laranja.png"/>
          <p:cNvPicPr preferRelativeResize="0"/>
          <p:nvPr/>
        </p:nvPicPr>
        <p:blipFill rotWithShape="1">
          <a:blip r:embed="rId16">
            <a:alphaModFix/>
          </a:blip>
          <a:srcRect b="544" l="0" r="0" t="544"/>
          <a:stretch/>
        </p:blipFill>
        <p:spPr>
          <a:xfrm>
            <a:off x="4639881" y="3824445"/>
            <a:ext cx="1119155" cy="1042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4" title="Moldura - Amarelo.png"/>
          <p:cNvPicPr preferRelativeResize="0"/>
          <p:nvPr/>
        </p:nvPicPr>
        <p:blipFill rotWithShape="1">
          <a:blip r:embed="rId17">
            <a:alphaModFix/>
          </a:blip>
          <a:srcRect b="544" l="0" r="0" t="544"/>
          <a:stretch/>
        </p:blipFill>
        <p:spPr>
          <a:xfrm>
            <a:off x="659491" y="3824445"/>
            <a:ext cx="1119155" cy="1042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4" title="Moldura - Azul.png"/>
          <p:cNvPicPr preferRelativeResize="0"/>
          <p:nvPr/>
        </p:nvPicPr>
        <p:blipFill rotWithShape="1">
          <a:blip r:embed="rId18">
            <a:alphaModFix/>
          </a:blip>
          <a:srcRect b="544" l="0" r="0" t="544"/>
          <a:stretch/>
        </p:blipFill>
        <p:spPr>
          <a:xfrm>
            <a:off x="1986288" y="3824445"/>
            <a:ext cx="1119155" cy="1042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4" title="Moldura - Preto.png"/>
          <p:cNvPicPr preferRelativeResize="0"/>
          <p:nvPr/>
        </p:nvPicPr>
        <p:blipFill rotWithShape="1">
          <a:blip r:embed="rId19">
            <a:alphaModFix/>
          </a:blip>
          <a:srcRect b="544" l="0" r="0" t="544"/>
          <a:stretch/>
        </p:blipFill>
        <p:spPr>
          <a:xfrm>
            <a:off x="5966678" y="3824445"/>
            <a:ext cx="1119155" cy="1042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4" title="Moldura - Branco.png"/>
          <p:cNvPicPr preferRelativeResize="0"/>
          <p:nvPr/>
        </p:nvPicPr>
        <p:blipFill rotWithShape="1">
          <a:blip r:embed="rId20">
            <a:alphaModFix/>
          </a:blip>
          <a:srcRect b="544" l="0" r="0" t="544"/>
          <a:stretch/>
        </p:blipFill>
        <p:spPr>
          <a:xfrm>
            <a:off x="7293475" y="3824445"/>
            <a:ext cx="1119155" cy="1042649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4"/>
          <p:cNvSpPr/>
          <p:nvPr/>
        </p:nvSpPr>
        <p:spPr>
          <a:xfrm>
            <a:off x="-89700" y="0"/>
            <a:ext cx="337500" cy="51435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78825" lIns="78825" spcFirstLastPara="1" rIns="78825" wrap="square" tIns="788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7"/>
              <a:buFont typeface="Arial"/>
              <a:buNone/>
            </a:pPr>
            <a:r>
              <a:t/>
            </a:r>
            <a:endParaRPr b="0" i="0" sz="1207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4"/>
          <p:cNvSpPr txBox="1"/>
          <p:nvPr/>
        </p:nvSpPr>
        <p:spPr>
          <a:xfrm>
            <a:off x="550350" y="431775"/>
            <a:ext cx="4325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pt-BR" sz="1800" u="none" cap="none" strike="noStrike">
                <a:solidFill>
                  <a:srgbClr val="D06F14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Elementos</a:t>
            </a:r>
            <a:endParaRPr b="0" i="0" sz="1800" u="none" cap="none" strike="noStrike">
              <a:solidFill>
                <a:srgbClr val="DDB925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5"/>
          <p:cNvSpPr/>
          <p:nvPr/>
        </p:nvSpPr>
        <p:spPr>
          <a:xfrm>
            <a:off x="1313400" y="3042662"/>
            <a:ext cx="6517200" cy="10380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53350" lIns="53350" spcFirstLastPara="1" rIns="53350" wrap="square" tIns="533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7"/>
              <a:buFont typeface="Arial"/>
              <a:buNone/>
            </a:pPr>
            <a:r>
              <a:t/>
            </a:r>
            <a:endParaRPr b="0" i="0" sz="817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5" name="Google Shape;105;p5" title="Régua de Logos - colorida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80226" y="1062848"/>
            <a:ext cx="5983375" cy="674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5" title="Régua de Logos - preta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80226" y="2051299"/>
            <a:ext cx="5983375" cy="677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5" title="Régua de Logos - branco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80226" y="3163676"/>
            <a:ext cx="5983375" cy="677804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5"/>
          <p:cNvSpPr txBox="1"/>
          <p:nvPr/>
        </p:nvSpPr>
        <p:spPr>
          <a:xfrm>
            <a:off x="550350" y="431775"/>
            <a:ext cx="4325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pt-BR" sz="1800" u="none" cap="none" strike="noStrike">
                <a:solidFill>
                  <a:srgbClr val="D06F14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Régua de logos</a:t>
            </a:r>
            <a:endParaRPr b="0" i="0" sz="1800" u="none" cap="none" strike="noStrike">
              <a:solidFill>
                <a:srgbClr val="DDB925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sp>
        <p:nvSpPr>
          <p:cNvPr id="109" name="Google Shape;109;p5"/>
          <p:cNvSpPr/>
          <p:nvPr/>
        </p:nvSpPr>
        <p:spPr>
          <a:xfrm>
            <a:off x="-89700" y="0"/>
            <a:ext cx="337500" cy="51435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78825" lIns="78825" spcFirstLastPara="1" rIns="78825" wrap="square" tIns="788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7"/>
              <a:buFont typeface="Arial"/>
              <a:buNone/>
            </a:pPr>
            <a:r>
              <a:t/>
            </a:r>
            <a:endParaRPr b="0" i="0" sz="1207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0" name="Google Shape;110;p5" title="Ativo 33.png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60475" y="1025025"/>
            <a:ext cx="337499" cy="2640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"/>
          <p:cNvSpPr/>
          <p:nvPr/>
        </p:nvSpPr>
        <p:spPr>
          <a:xfrm>
            <a:off x="-89700" y="0"/>
            <a:ext cx="337500" cy="51435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78825" lIns="78825" spcFirstLastPara="1" rIns="78825" wrap="square" tIns="788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7"/>
              <a:buFont typeface="Arial"/>
              <a:buNone/>
            </a:pPr>
            <a:r>
              <a:t/>
            </a:r>
            <a:endParaRPr b="0" i="0" sz="1207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6" name="Google Shape;116;p6" title="Régua de Logos 2 - verde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89900" y="1282645"/>
            <a:ext cx="4594299" cy="796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6" title="Régua de Logos 2 - amarelo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189900" y="2156728"/>
            <a:ext cx="4594299" cy="796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6" title="Régua de Logos 2 - laranja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189900" y="3030812"/>
            <a:ext cx="4594299" cy="796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6" title="Régua de Logos 2 - azul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189900" y="3904870"/>
            <a:ext cx="4594299" cy="796375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6"/>
          <p:cNvSpPr txBox="1"/>
          <p:nvPr/>
        </p:nvSpPr>
        <p:spPr>
          <a:xfrm>
            <a:off x="550350" y="431775"/>
            <a:ext cx="4325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pt-BR" sz="1800" u="none" cap="none" strike="noStrike">
                <a:solidFill>
                  <a:srgbClr val="D06F14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Régua de alternativa</a:t>
            </a:r>
            <a:endParaRPr b="0" i="0" sz="1800" u="none" cap="none" strike="noStrike">
              <a:solidFill>
                <a:srgbClr val="DDB925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pic>
        <p:nvPicPr>
          <p:cNvPr id="121" name="Google Shape;121;p6" title="Ativo 33.png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60475" y="1447575"/>
            <a:ext cx="337499" cy="2640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"/>
          <p:cNvSpPr/>
          <p:nvPr/>
        </p:nvSpPr>
        <p:spPr>
          <a:xfrm>
            <a:off x="-89700" y="0"/>
            <a:ext cx="337500" cy="51435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78825" lIns="78825" spcFirstLastPara="1" rIns="78825" wrap="square" tIns="788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7"/>
              <a:buFont typeface="Arial"/>
              <a:buNone/>
            </a:pPr>
            <a:r>
              <a:t/>
            </a:r>
            <a:endParaRPr b="0" i="0" sz="1207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7"/>
          <p:cNvSpPr txBox="1"/>
          <p:nvPr/>
        </p:nvSpPr>
        <p:spPr>
          <a:xfrm>
            <a:off x="550350" y="431775"/>
            <a:ext cx="4325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pt-BR" sz="1800" u="none" cap="none" strike="noStrike">
                <a:solidFill>
                  <a:srgbClr val="D06F14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Fontes Principal</a:t>
            </a:r>
            <a:endParaRPr b="0" i="0" sz="1800" u="none" cap="none" strike="noStrike">
              <a:solidFill>
                <a:srgbClr val="DDB925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pic>
        <p:nvPicPr>
          <p:cNvPr id="128" name="Google Shape;128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44550" y="1558789"/>
            <a:ext cx="1059574" cy="13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44550" y="2286411"/>
            <a:ext cx="1383857" cy="57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44550" y="3186628"/>
            <a:ext cx="2801101" cy="38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132025" y="1558802"/>
            <a:ext cx="654152" cy="13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132026" y="2286391"/>
            <a:ext cx="965269" cy="57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132025" y="3186625"/>
            <a:ext cx="2801101" cy="5074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8"/>
          <p:cNvSpPr txBox="1"/>
          <p:nvPr/>
        </p:nvSpPr>
        <p:spPr>
          <a:xfrm>
            <a:off x="939650" y="1957525"/>
            <a:ext cx="31590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b="0" i="0" lang="pt-BR" sz="6400" u="none" cap="none" strike="noStrike">
                <a:solidFill>
                  <a:schemeClr val="dk2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Aa</a:t>
            </a:r>
            <a:endParaRPr b="0" i="0" sz="6400" u="none" cap="none" strike="noStrike">
              <a:solidFill>
                <a:schemeClr val="dk2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sp>
        <p:nvSpPr>
          <p:cNvPr id="139" name="Google Shape;139;p8"/>
          <p:cNvSpPr txBox="1"/>
          <p:nvPr/>
        </p:nvSpPr>
        <p:spPr>
          <a:xfrm>
            <a:off x="939650" y="3077275"/>
            <a:ext cx="3159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2"/>
                </a:solidFill>
                <a:latin typeface="Lexend Zetta"/>
                <a:ea typeface="Lexend Zetta"/>
                <a:cs typeface="Lexend Zetta"/>
                <a:sym typeface="Lexend Zetta"/>
              </a:rPr>
              <a:t>ABCDEFGHIJKLMNOPQRSTUVWXYZ</a:t>
            </a:r>
            <a:endParaRPr b="0" i="0" sz="900" u="none" cap="none" strike="noStrike">
              <a:solidFill>
                <a:schemeClr val="dk2"/>
              </a:solidFill>
              <a:latin typeface="Lexend Zetta"/>
              <a:ea typeface="Lexend Zetta"/>
              <a:cs typeface="Lexend Zetta"/>
              <a:sym typeface="Lexend Zett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2"/>
                </a:solidFill>
                <a:latin typeface="Lexend Zetta"/>
                <a:ea typeface="Lexend Zetta"/>
                <a:cs typeface="Lexend Zetta"/>
                <a:sym typeface="Lexend Zetta"/>
              </a:rPr>
              <a:t>abcdefghijklmnopqrstuvwxyz</a:t>
            </a:r>
            <a:endParaRPr b="0" i="0" sz="900" u="none" cap="none" strike="noStrike">
              <a:solidFill>
                <a:schemeClr val="dk2"/>
              </a:solidFill>
              <a:latin typeface="Lexend Zetta"/>
              <a:ea typeface="Lexend Zetta"/>
              <a:cs typeface="Lexend Zetta"/>
              <a:sym typeface="Lexend Zett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2"/>
                </a:solidFill>
                <a:latin typeface="Lexend Zetta"/>
                <a:ea typeface="Lexend Zetta"/>
                <a:cs typeface="Lexend Zetta"/>
                <a:sym typeface="Lexend Zetta"/>
              </a:rPr>
              <a:t>0123456789</a:t>
            </a:r>
            <a:endParaRPr b="0" i="0" sz="900" u="none" cap="none" strike="noStrike">
              <a:solidFill>
                <a:schemeClr val="dk2"/>
              </a:solidFill>
              <a:latin typeface="Lexend Zetta"/>
              <a:ea typeface="Lexend Zetta"/>
              <a:cs typeface="Lexend Zetta"/>
              <a:sym typeface="Lexend Zetta"/>
            </a:endParaRPr>
          </a:p>
        </p:txBody>
      </p:sp>
      <p:sp>
        <p:nvSpPr>
          <p:cNvPr id="140" name="Google Shape;140;p8"/>
          <p:cNvSpPr txBox="1"/>
          <p:nvPr/>
        </p:nvSpPr>
        <p:spPr>
          <a:xfrm>
            <a:off x="939650" y="1465925"/>
            <a:ext cx="3159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900" u="none" cap="none" strike="noStrike">
                <a:solidFill>
                  <a:schemeClr val="dk2"/>
                </a:solidFill>
                <a:latin typeface="Lexend Zetta"/>
                <a:ea typeface="Lexend Zetta"/>
                <a:cs typeface="Lexend Zetta"/>
                <a:sym typeface="Lexend Zetta"/>
              </a:rPr>
              <a:t>Lexend Zetta</a:t>
            </a:r>
            <a:endParaRPr b="1" i="0" sz="900" u="none" cap="none" strike="noStrike">
              <a:solidFill>
                <a:schemeClr val="dk2"/>
              </a:solidFill>
              <a:latin typeface="Lexend Zetta"/>
              <a:ea typeface="Lexend Zetta"/>
              <a:cs typeface="Lexend Zetta"/>
              <a:sym typeface="Lexend Zetta"/>
            </a:endParaRPr>
          </a:p>
        </p:txBody>
      </p:sp>
      <p:sp>
        <p:nvSpPr>
          <p:cNvPr id="141" name="Google Shape;141;p8"/>
          <p:cNvSpPr txBox="1"/>
          <p:nvPr/>
        </p:nvSpPr>
        <p:spPr>
          <a:xfrm>
            <a:off x="5045350" y="1957525"/>
            <a:ext cx="31590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b="0" i="0" lang="pt-BR" sz="6400" u="none" cap="none" strike="noStrike">
                <a:solidFill>
                  <a:schemeClr val="dk2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Aa</a:t>
            </a:r>
            <a:endParaRPr b="0" i="0" sz="6400" u="none" cap="none" strike="noStrike">
              <a:solidFill>
                <a:schemeClr val="dk2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sp>
        <p:nvSpPr>
          <p:cNvPr id="142" name="Google Shape;142;p8"/>
          <p:cNvSpPr txBox="1"/>
          <p:nvPr/>
        </p:nvSpPr>
        <p:spPr>
          <a:xfrm>
            <a:off x="5045350" y="3077275"/>
            <a:ext cx="3159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2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ABCDEFGHIJKLMNOPQRSTUVWXYZ</a:t>
            </a:r>
            <a:endParaRPr b="0" i="0" sz="900" u="none" cap="none" strike="noStrike">
              <a:solidFill>
                <a:schemeClr val="dk2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2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abcdefghijklmnopqrstuvwxyz</a:t>
            </a:r>
            <a:endParaRPr b="0" i="0" sz="900" u="none" cap="none" strike="noStrike">
              <a:solidFill>
                <a:schemeClr val="dk2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2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0123456789</a:t>
            </a:r>
            <a:endParaRPr b="0" i="0" sz="900" u="none" cap="none" strike="noStrike">
              <a:solidFill>
                <a:schemeClr val="dk2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sp>
        <p:nvSpPr>
          <p:cNvPr id="143" name="Google Shape;143;p8"/>
          <p:cNvSpPr txBox="1"/>
          <p:nvPr/>
        </p:nvSpPr>
        <p:spPr>
          <a:xfrm>
            <a:off x="5045350" y="1465925"/>
            <a:ext cx="3159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2"/>
                </a:solidFill>
                <a:latin typeface="Readex Pro Light"/>
                <a:ea typeface="Readex Pro Light"/>
                <a:cs typeface="Readex Pro Light"/>
                <a:sym typeface="Readex Pro Light"/>
              </a:rPr>
              <a:t>Readex Pro</a:t>
            </a:r>
            <a:endParaRPr b="0" i="0" sz="900" u="none" cap="none" strike="noStrike">
              <a:solidFill>
                <a:schemeClr val="dk2"/>
              </a:solidFill>
              <a:latin typeface="Readex Pro Light"/>
              <a:ea typeface="Readex Pro Light"/>
              <a:cs typeface="Readex Pro Light"/>
              <a:sym typeface="Readex Pro Light"/>
            </a:endParaRPr>
          </a:p>
        </p:txBody>
      </p:sp>
      <p:sp>
        <p:nvSpPr>
          <p:cNvPr id="144" name="Google Shape;144;p8"/>
          <p:cNvSpPr/>
          <p:nvPr/>
        </p:nvSpPr>
        <p:spPr>
          <a:xfrm>
            <a:off x="-89700" y="0"/>
            <a:ext cx="337500" cy="51435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78825" lIns="78825" spcFirstLastPara="1" rIns="78825" wrap="square" tIns="788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7"/>
              <a:buFont typeface="Arial"/>
              <a:buNone/>
            </a:pPr>
            <a:r>
              <a:t/>
            </a:r>
            <a:endParaRPr b="0" i="0" sz="1207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8"/>
          <p:cNvSpPr txBox="1"/>
          <p:nvPr/>
        </p:nvSpPr>
        <p:spPr>
          <a:xfrm>
            <a:off x="550350" y="431775"/>
            <a:ext cx="4325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pt-BR" sz="1800" u="none" cap="none" strike="noStrike">
                <a:solidFill>
                  <a:srgbClr val="D06F14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Fontes Secundária</a:t>
            </a:r>
            <a:endParaRPr b="0" i="0" sz="1800" u="none" cap="none" strike="noStrike">
              <a:solidFill>
                <a:srgbClr val="DDB925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9"/>
          <p:cNvSpPr/>
          <p:nvPr/>
        </p:nvSpPr>
        <p:spPr>
          <a:xfrm>
            <a:off x="-89700" y="0"/>
            <a:ext cx="337500" cy="5143500"/>
          </a:xfrm>
          <a:prstGeom prst="rect">
            <a:avLst/>
          </a:prstGeom>
          <a:solidFill>
            <a:srgbClr val="609113"/>
          </a:solidFill>
          <a:ln>
            <a:noFill/>
          </a:ln>
        </p:spPr>
        <p:txBody>
          <a:bodyPr anchorCtr="0" anchor="ctr" bIns="78825" lIns="78825" spcFirstLastPara="1" rIns="78825" wrap="square" tIns="788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7"/>
              <a:buFont typeface="Arial"/>
              <a:buNone/>
            </a:pPr>
            <a:r>
              <a:t/>
            </a:r>
            <a:endParaRPr b="0" i="0" sz="1207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9"/>
          <p:cNvSpPr txBox="1"/>
          <p:nvPr/>
        </p:nvSpPr>
        <p:spPr>
          <a:xfrm>
            <a:off x="550350" y="431775"/>
            <a:ext cx="4325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pt-BR" sz="1800" u="none" cap="none" strike="noStrike">
                <a:solidFill>
                  <a:srgbClr val="D06F14"/>
                </a:solidFill>
                <a:latin typeface="Lexend Zetta Black"/>
                <a:ea typeface="Lexend Zetta Black"/>
                <a:cs typeface="Lexend Zetta Black"/>
                <a:sym typeface="Lexend Zetta Black"/>
              </a:rPr>
              <a:t>Banco de Imagens</a:t>
            </a:r>
            <a:endParaRPr b="0" i="0" sz="1800" u="none" cap="none" strike="noStrike">
              <a:solidFill>
                <a:srgbClr val="DDB925"/>
              </a:solidFill>
              <a:latin typeface="Lexend Zetta Black"/>
              <a:ea typeface="Lexend Zetta Black"/>
              <a:cs typeface="Lexend Zetta Black"/>
              <a:sym typeface="Lexend Zetta Black"/>
            </a:endParaRPr>
          </a:p>
        </p:txBody>
      </p:sp>
      <p:pic>
        <p:nvPicPr>
          <p:cNvPr id="152" name="Google Shape;152;p9" title="Ativo 33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0500" y="957088"/>
            <a:ext cx="337499" cy="264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9" title="instituto-estrela-da-manh_54737312878_o.jp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0500" y="1436850"/>
            <a:ext cx="2398699" cy="35962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9" title="ernanilson-do-carmo-carvalho---beneficirio-do-programa-cisternas_54657868397_o.jp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190400" y="1436856"/>
            <a:ext cx="2398699" cy="3596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9" title="1.jp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645125" y="1436850"/>
            <a:ext cx="2629289" cy="1752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9" title="visita--associao-jos-nbio---jardim-iporanga-so-paulo---sp_54187732823_o.jpg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645125" y="3280708"/>
            <a:ext cx="2629289" cy="17524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